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19" autoAdjust="0"/>
    <p:restoredTop sz="94694"/>
  </p:normalViewPr>
  <p:slideViewPr>
    <p:cSldViewPr snapToGrid="0">
      <p:cViewPr varScale="1">
        <p:scale>
          <a:sx n="128" d="100"/>
          <a:sy n="128" d="100"/>
        </p:scale>
        <p:origin x="10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516189" y="6010508"/>
            <a:ext cx="5675811" cy="763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127827"/>
            <a:ext cx="5658678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300" y="5924325"/>
            <a:ext cx="12348905" cy="9336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CE80FAE-BF18-58D1-B72A-4D6C88279C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03912" y="5237268"/>
            <a:ext cx="2849218" cy="8038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E7985A0-0BF4-248E-DF08-3B1FC304645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03913" y="5187416"/>
            <a:ext cx="2849218" cy="80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32810"/>
            <a:ext cx="5675811" cy="688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32810"/>
            <a:ext cx="5675811" cy="68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51468" y="-362518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0B5AA1-759A-E10B-65D8-02A5E4BBA56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rcRect/>
          <a:stretch/>
        </p:blipFill>
        <p:spPr>
          <a:xfrm>
            <a:off x="8937189" y="6098366"/>
            <a:ext cx="2244281" cy="633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7</cp:revision>
  <dcterms:created xsi:type="dcterms:W3CDTF">2020-01-27T20:57:30Z</dcterms:created>
  <dcterms:modified xsi:type="dcterms:W3CDTF">2025-12-10T04:55:22Z</dcterms:modified>
</cp:coreProperties>
</file>